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Anton" pitchFamily="2" charset="0"/>
      <p:regular r:id="rId11"/>
    </p:embeddedFont>
    <p:embeddedFont>
      <p:font typeface="Englebert" panose="02000506000000020004" pitchFamily="2" charset="0"/>
      <p:regular r:id="rId12"/>
    </p:embeddedFont>
    <p:embeddedFont>
      <p:font typeface="Francois One" panose="020B0604020202020204" charset="0"/>
      <p:regular r:id="rId13"/>
    </p:embeddedFont>
    <p:embeddedFont>
      <p:font typeface="Jolly Lodger" panose="020B0604020202020204" charset="0"/>
      <p:regular r:id="rId14"/>
    </p:embeddedFont>
    <p:embeddedFont>
      <p:font typeface="Monofett" panose="02000506020000020003" pitchFamily="2" charset="0"/>
      <p:regular r:id="rId15"/>
    </p:embeddedFont>
    <p:embeddedFont>
      <p:font typeface="Mouse Memoirs" panose="02000506000000020004" pitchFamily="2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4A3C4DA-46B0-4933-94F7-63BC5D1C2F0A}">
  <a:tblStyle styleId="{34A3C4DA-46B0-4933-94F7-63BC5D1C2F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cfd287b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cfd287b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8cfd287b2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8cfd287b2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cfd287b23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cfd287b23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8cfd287b23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8cfd287b23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8cfd287b23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8cfd287b23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8cfd287b2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8cfd287b2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8cfd287b23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8cfd287b23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8cfd287b2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8cfd287b2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694825" y="590325"/>
          <a:ext cx="7909500" cy="4140375"/>
        </p:xfrm>
        <a:graphic>
          <a:graphicData uri="http://schemas.openxmlformats.org/drawingml/2006/table">
            <a:tbl>
              <a:tblPr>
                <a:noFill/>
                <a:tableStyleId>{34A3C4DA-46B0-4933-94F7-63BC5D1C2F0A}</a:tableStyleId>
              </a:tblPr>
              <a:tblGrid>
                <a:gridCol w="259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0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4D7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4D7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4D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0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4D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0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4D7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76200" cap="flat" cmpd="sng">
                      <a:solidFill>
                        <a:srgbClr val="FFF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4D7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4D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5" name="Google Shape;55;p13"/>
          <p:cNvSpPr/>
          <p:nvPr/>
        </p:nvSpPr>
        <p:spPr>
          <a:xfrm rot="-5400000">
            <a:off x="-150649" y="1039251"/>
            <a:ext cx="1183298" cy="380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Mouse Memoirs"/>
              </a:rPr>
              <a:t>start</a:t>
            </a:r>
          </a:p>
        </p:txBody>
      </p:sp>
      <p:sp>
        <p:nvSpPr>
          <p:cNvPr id="56" name="Google Shape;56;p13"/>
          <p:cNvSpPr/>
          <p:nvPr/>
        </p:nvSpPr>
        <p:spPr>
          <a:xfrm>
            <a:off x="637075" y="981225"/>
            <a:ext cx="773100" cy="56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FBD7"/>
          </a:solidFill>
          <a:ln w="9525" cap="flat" cmpd="sng">
            <a:solidFill>
              <a:srgbClr val="0DFB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 rot="5398666">
            <a:off x="7870204" y="1601554"/>
            <a:ext cx="773100" cy="56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FBD7"/>
          </a:solidFill>
          <a:ln w="9525" cap="flat" cmpd="sng">
            <a:solidFill>
              <a:srgbClr val="0DFB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5560525" y="981225"/>
            <a:ext cx="773100" cy="56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FBD7"/>
          </a:solidFill>
          <a:ln w="9525" cap="flat" cmpd="sng">
            <a:solidFill>
              <a:srgbClr val="0DFB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2955100" y="981225"/>
            <a:ext cx="773100" cy="56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FBD7"/>
          </a:solidFill>
          <a:ln w="9525" cap="flat" cmpd="sng">
            <a:solidFill>
              <a:srgbClr val="0DFB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/>
          <p:nvPr/>
        </p:nvSpPr>
        <p:spPr>
          <a:xfrm rot="5398666">
            <a:off x="7870204" y="2984954"/>
            <a:ext cx="773100" cy="56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FBD7"/>
          </a:solidFill>
          <a:ln w="9525" cap="flat" cmpd="sng">
            <a:solidFill>
              <a:srgbClr val="0DFB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/>
          <p:nvPr/>
        </p:nvSpPr>
        <p:spPr>
          <a:xfrm rot="10798666">
            <a:off x="5560529" y="3748104"/>
            <a:ext cx="773100" cy="56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FBD7"/>
          </a:solidFill>
          <a:ln w="9525" cap="flat" cmpd="sng">
            <a:solidFill>
              <a:srgbClr val="0DFB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/>
          <p:nvPr/>
        </p:nvSpPr>
        <p:spPr>
          <a:xfrm rot="-5400000">
            <a:off x="2285316" y="3817180"/>
            <a:ext cx="1311529" cy="42466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Mouse Memoirs"/>
              </a:rPr>
              <a:t>finish</a:t>
            </a:r>
          </a:p>
        </p:txBody>
      </p:sp>
      <p:sp>
        <p:nvSpPr>
          <p:cNvPr id="63" name="Google Shape;63;p13"/>
          <p:cNvSpPr/>
          <p:nvPr/>
        </p:nvSpPr>
        <p:spPr>
          <a:xfrm>
            <a:off x="1444898" y="668063"/>
            <a:ext cx="1475471" cy="118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</a:t>
            </a:r>
            <a:b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</a:br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1</a:t>
            </a:r>
          </a:p>
        </p:txBody>
      </p:sp>
      <p:sp>
        <p:nvSpPr>
          <p:cNvPr id="64" name="Google Shape;64;p13"/>
          <p:cNvSpPr/>
          <p:nvPr/>
        </p:nvSpPr>
        <p:spPr>
          <a:xfrm>
            <a:off x="6540123" y="668063"/>
            <a:ext cx="1475471" cy="118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</a:t>
            </a:r>
            <a:b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</a:br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3</a:t>
            </a:r>
          </a:p>
        </p:txBody>
      </p:sp>
      <p:sp>
        <p:nvSpPr>
          <p:cNvPr id="65" name="Google Shape;65;p13"/>
          <p:cNvSpPr/>
          <p:nvPr/>
        </p:nvSpPr>
        <p:spPr>
          <a:xfrm>
            <a:off x="3906623" y="668063"/>
            <a:ext cx="1475471" cy="118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</a:t>
            </a:r>
            <a:b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</a:br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2</a:t>
            </a:r>
          </a:p>
        </p:txBody>
      </p:sp>
      <p:sp>
        <p:nvSpPr>
          <p:cNvPr id="66" name="Google Shape;66;p13"/>
          <p:cNvSpPr/>
          <p:nvPr/>
        </p:nvSpPr>
        <p:spPr>
          <a:xfrm>
            <a:off x="6540123" y="2065800"/>
            <a:ext cx="1475471" cy="118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</a:t>
            </a:r>
            <a:b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</a:br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4</a:t>
            </a:r>
          </a:p>
        </p:txBody>
      </p:sp>
      <p:sp>
        <p:nvSpPr>
          <p:cNvPr id="67" name="Google Shape;67;p13"/>
          <p:cNvSpPr/>
          <p:nvPr/>
        </p:nvSpPr>
        <p:spPr>
          <a:xfrm>
            <a:off x="6540123" y="3463550"/>
            <a:ext cx="1475471" cy="118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</a:t>
            </a:r>
            <a:b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</a:br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5</a:t>
            </a:r>
          </a:p>
        </p:txBody>
      </p:sp>
      <p:sp>
        <p:nvSpPr>
          <p:cNvPr id="68" name="Google Shape;68;p13"/>
          <p:cNvSpPr/>
          <p:nvPr/>
        </p:nvSpPr>
        <p:spPr>
          <a:xfrm>
            <a:off x="3911835" y="3434788"/>
            <a:ext cx="1475471" cy="118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</a:t>
            </a:r>
            <a:b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</a:br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6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ctrTitle" idx="4294967295"/>
          </p:nvPr>
        </p:nvSpPr>
        <p:spPr>
          <a:xfrm>
            <a:off x="1138850" y="1970450"/>
            <a:ext cx="4145100" cy="563100"/>
          </a:xfrm>
          <a:prstGeom prst="rect">
            <a:avLst/>
          </a:prstGeom>
          <a:ln w="28575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latin typeface="Englebert"/>
                <a:ea typeface="Englebert"/>
                <a:cs typeface="Englebert"/>
                <a:sym typeface="Englebert"/>
              </a:rPr>
              <a:t>Schoology Scavenger Hunt</a:t>
            </a:r>
            <a:endParaRPr sz="2900" b="1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342200" y="2411625"/>
            <a:ext cx="5738400" cy="9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  <a:latin typeface="Jolly Lodger"/>
                <a:ea typeface="Jolly Lodger"/>
                <a:cs typeface="Jolly Lodger"/>
                <a:sym typeface="Jolly Lodger"/>
              </a:rPr>
              <a:t>Your mission is to complete the 6 scavenger hunt items. There is one challenge on each slide. Have fun!</a:t>
            </a:r>
            <a:endParaRPr sz="200"/>
          </a:p>
        </p:txBody>
      </p:sp>
      <p:cxnSp>
        <p:nvCxnSpPr>
          <p:cNvPr id="71" name="Google Shape;71;p13"/>
          <p:cNvCxnSpPr/>
          <p:nvPr/>
        </p:nvCxnSpPr>
        <p:spPr>
          <a:xfrm>
            <a:off x="3334150" y="3370850"/>
            <a:ext cx="15000" cy="131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2" name="Google Shape;72;p13"/>
          <p:cNvPicPr preferRelativeResize="0"/>
          <p:nvPr/>
        </p:nvPicPr>
        <p:blipFill rotWithShape="1">
          <a:blip r:embed="rId3">
            <a:alphaModFix/>
          </a:blip>
          <a:srcRect l="12581" t="8045" r="18176"/>
          <a:stretch/>
        </p:blipFill>
        <p:spPr>
          <a:xfrm>
            <a:off x="852026" y="3255225"/>
            <a:ext cx="1118300" cy="148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/>
          <p:nvPr/>
        </p:nvSpPr>
        <p:spPr>
          <a:xfrm>
            <a:off x="385678" y="740430"/>
            <a:ext cx="4436993" cy="10388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 1</a:t>
            </a:r>
          </a:p>
        </p:txBody>
      </p:sp>
      <p:sp>
        <p:nvSpPr>
          <p:cNvPr id="78" name="Google Shape;78;p14"/>
          <p:cNvSpPr txBox="1"/>
          <p:nvPr/>
        </p:nvSpPr>
        <p:spPr>
          <a:xfrm>
            <a:off x="531750" y="1779300"/>
            <a:ext cx="8080500" cy="17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Englebert"/>
                <a:ea typeface="Englebert"/>
                <a:cs typeface="Englebert"/>
                <a:sym typeface="Englebert"/>
              </a:rPr>
              <a:t>Where on the blue bar do you check your notifications ? </a:t>
            </a:r>
            <a:r>
              <a:rPr lang="en" sz="2900">
                <a:latin typeface="Englebert"/>
                <a:ea typeface="Englebert"/>
                <a:cs typeface="Englebert"/>
                <a:sym typeface="Englebert"/>
              </a:rPr>
              <a:t>(Drag the ring over your answer)</a:t>
            </a:r>
            <a:endParaRPr sz="2900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300700" y="3134525"/>
            <a:ext cx="8494500" cy="13131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Anton"/>
                <a:ea typeface="Anton"/>
                <a:cs typeface="Anton"/>
                <a:sym typeface="Anton"/>
              </a:rPr>
              <a:t>answer:</a:t>
            </a:r>
            <a:endParaRPr sz="350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0" name="Google Shape;80;p14">
            <a:hlinkClick r:id="" action="ppaction://hlinkshowjump?jump=nextslide"/>
          </p:cNvPr>
          <p:cNvSpPr/>
          <p:nvPr/>
        </p:nvSpPr>
        <p:spPr>
          <a:xfrm>
            <a:off x="7126100" y="4531100"/>
            <a:ext cx="1927800" cy="477000"/>
          </a:xfrm>
          <a:prstGeom prst="homePlate">
            <a:avLst>
              <a:gd name="adj" fmla="val 50000"/>
            </a:avLst>
          </a:prstGeom>
          <a:solidFill>
            <a:srgbClr val="0DFBD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Francois One"/>
                <a:ea typeface="Francois One"/>
                <a:cs typeface="Francois One"/>
                <a:sym typeface="Francois One"/>
              </a:rPr>
              <a:t>NEXT </a:t>
            </a:r>
            <a:r>
              <a:rPr lang="en" sz="2100" u="sng">
                <a:solidFill>
                  <a:schemeClr val="hlink"/>
                </a:solidFill>
                <a:latin typeface="Francois One"/>
                <a:ea typeface="Francois One"/>
                <a:cs typeface="Francois One"/>
                <a:sym typeface="Francois One"/>
                <a:hlinkClick r:id="rId3" action="ppaction://hlinksldjump"/>
              </a:rPr>
              <a:t>MISSION</a:t>
            </a:r>
            <a:endParaRPr sz="21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grpSp>
        <p:nvGrpSpPr>
          <p:cNvPr id="81" name="Google Shape;81;p14"/>
          <p:cNvGrpSpPr/>
          <p:nvPr/>
        </p:nvGrpSpPr>
        <p:grpSpPr>
          <a:xfrm>
            <a:off x="308113" y="3753238"/>
            <a:ext cx="8479676" cy="777863"/>
            <a:chOff x="300700" y="3669763"/>
            <a:chExt cx="8479676" cy="777863"/>
          </a:xfrm>
        </p:grpSpPr>
        <p:pic>
          <p:nvPicPr>
            <p:cNvPr id="82" name="Google Shape;82;p14"/>
            <p:cNvPicPr preferRelativeResize="0"/>
            <p:nvPr/>
          </p:nvPicPr>
          <p:blipFill rotWithShape="1">
            <a:blip r:embed="rId4">
              <a:alphaModFix/>
            </a:blip>
            <a:srcRect l="5633" r="49549"/>
            <a:stretch/>
          </p:blipFill>
          <p:spPr>
            <a:xfrm>
              <a:off x="300700" y="3669775"/>
              <a:ext cx="4437001" cy="77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4"/>
            <p:cNvPicPr preferRelativeResize="0"/>
            <p:nvPr/>
          </p:nvPicPr>
          <p:blipFill rotWithShape="1">
            <a:blip r:embed="rId4">
              <a:alphaModFix/>
            </a:blip>
            <a:srcRect l="74897"/>
            <a:stretch/>
          </p:blipFill>
          <p:spPr>
            <a:xfrm>
              <a:off x="4636599" y="3669763"/>
              <a:ext cx="4143777" cy="77786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4" name="Google Shape;8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14350" y="2273200"/>
            <a:ext cx="780840" cy="77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/>
        </p:nvSpPr>
        <p:spPr>
          <a:xfrm>
            <a:off x="385678" y="629480"/>
            <a:ext cx="4436993" cy="10388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 2</a:t>
            </a:r>
          </a:p>
        </p:txBody>
      </p:sp>
      <p:sp>
        <p:nvSpPr>
          <p:cNvPr id="90" name="Google Shape;90;p15"/>
          <p:cNvSpPr txBox="1"/>
          <p:nvPr/>
        </p:nvSpPr>
        <p:spPr>
          <a:xfrm>
            <a:off x="107925" y="1596850"/>
            <a:ext cx="8546100" cy="15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latin typeface="Englebert"/>
                <a:ea typeface="Englebert"/>
                <a:cs typeface="Englebert"/>
                <a:sym typeface="Englebert"/>
              </a:rPr>
              <a:t>Where do you find Miss Dormer’s course?</a:t>
            </a:r>
            <a:endParaRPr sz="3700"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latin typeface="Englebert"/>
                <a:ea typeface="Englebert"/>
                <a:cs typeface="Englebert"/>
                <a:sym typeface="Englebert"/>
              </a:rPr>
              <a:t> </a:t>
            </a:r>
            <a:r>
              <a:rPr lang="en" sz="29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rPr>
              <a:t>(Drag the ring over your answer)</a:t>
            </a:r>
            <a:endParaRPr sz="4800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385675" y="3076000"/>
            <a:ext cx="8216400" cy="15960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Anton"/>
                <a:ea typeface="Anton"/>
                <a:cs typeface="Anton"/>
                <a:sym typeface="Anton"/>
              </a:rPr>
              <a:t>answer:</a:t>
            </a:r>
            <a:endParaRPr sz="350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92" name="Google Shape;92;p15">
            <a:hlinkClick r:id="" action="ppaction://hlinkshowjump?jump=firstslide"/>
          </p:cNvPr>
          <p:cNvSpPr/>
          <p:nvPr/>
        </p:nvSpPr>
        <p:spPr>
          <a:xfrm>
            <a:off x="7003875" y="4304250"/>
            <a:ext cx="1927800" cy="477000"/>
          </a:xfrm>
          <a:prstGeom prst="homePlate">
            <a:avLst>
              <a:gd name="adj" fmla="val 50000"/>
            </a:avLst>
          </a:prstGeom>
          <a:solidFill>
            <a:srgbClr val="0DFBD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chemeClr val="hlink"/>
                </a:solidFill>
                <a:latin typeface="Francois One"/>
                <a:ea typeface="Francois One"/>
                <a:cs typeface="Francois One"/>
                <a:sym typeface="Francois One"/>
                <a:hlinkClick r:id="rId3" action="ppaction://hlinksldjump"/>
              </a:rPr>
              <a:t>NEXT MISSION</a:t>
            </a:r>
            <a:endParaRPr sz="21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3" name="Google Shape;93;p15"/>
          <p:cNvPicPr preferRelativeResize="0"/>
          <p:nvPr/>
        </p:nvPicPr>
        <p:blipFill rotWithShape="1">
          <a:blip r:embed="rId4">
            <a:alphaModFix/>
          </a:blip>
          <a:srcRect l="11855"/>
          <a:stretch/>
        </p:blipFill>
        <p:spPr>
          <a:xfrm>
            <a:off x="2147338" y="3131050"/>
            <a:ext cx="4693075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4100" y="2181188"/>
            <a:ext cx="1607350" cy="89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/>
          <p:nvPr/>
        </p:nvSpPr>
        <p:spPr>
          <a:xfrm>
            <a:off x="385678" y="638155"/>
            <a:ext cx="4436993" cy="10388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 3</a:t>
            </a:r>
          </a:p>
        </p:txBody>
      </p:sp>
      <p:sp>
        <p:nvSpPr>
          <p:cNvPr id="100" name="Google Shape;100;p16"/>
          <p:cNvSpPr txBox="1"/>
          <p:nvPr/>
        </p:nvSpPr>
        <p:spPr>
          <a:xfrm>
            <a:off x="424975" y="1677025"/>
            <a:ext cx="4437000" cy="30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Englebert"/>
                <a:ea typeface="Englebert"/>
                <a:cs typeface="Englebert"/>
                <a:sym typeface="Englebert"/>
              </a:rPr>
              <a:t>Where would you go to join your Zoom video meetings?</a:t>
            </a:r>
            <a:endParaRPr sz="4000"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rPr>
              <a:t>(Drag the ring over your answer)</a:t>
            </a:r>
            <a:endParaRPr sz="3600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4861975" y="704425"/>
            <a:ext cx="3886800" cy="40392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Anton"/>
                <a:ea typeface="Anton"/>
                <a:cs typeface="Anton"/>
                <a:sym typeface="Anton"/>
              </a:rPr>
              <a:t>answer:</a:t>
            </a:r>
            <a:endParaRPr sz="350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02" name="Google Shape;102;p16">
            <a:hlinkClick r:id="" action="ppaction://hlinkshowjump?jump=nextslide"/>
          </p:cNvPr>
          <p:cNvSpPr/>
          <p:nvPr/>
        </p:nvSpPr>
        <p:spPr>
          <a:xfrm>
            <a:off x="7126100" y="4531100"/>
            <a:ext cx="1927800" cy="477000"/>
          </a:xfrm>
          <a:prstGeom prst="homePlate">
            <a:avLst>
              <a:gd name="adj" fmla="val 50000"/>
            </a:avLst>
          </a:prstGeom>
          <a:solidFill>
            <a:srgbClr val="0DFBD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chemeClr val="hlink"/>
                </a:solidFill>
                <a:latin typeface="Francois One"/>
                <a:ea typeface="Francois One"/>
                <a:cs typeface="Francois One"/>
                <a:sym typeface="Francois One"/>
                <a:hlinkClick r:id="rId3" action="ppaction://hlinksldjump"/>
              </a:rPr>
              <a:t>NEXT MISSION</a:t>
            </a:r>
            <a:endParaRPr sz="21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3" name="Google Shape;103;p16"/>
          <p:cNvPicPr preferRelativeResize="0"/>
          <p:nvPr/>
        </p:nvPicPr>
        <p:blipFill rotWithShape="1">
          <a:blip r:embed="rId4">
            <a:alphaModFix/>
          </a:blip>
          <a:srcRect l="19778" r="8869" b="21580"/>
          <a:stretch/>
        </p:blipFill>
        <p:spPr>
          <a:xfrm>
            <a:off x="4987800" y="1506063"/>
            <a:ext cx="3635150" cy="289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71975" y="2791362"/>
            <a:ext cx="1290000" cy="12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/>
          <p:nvPr/>
        </p:nvSpPr>
        <p:spPr>
          <a:xfrm>
            <a:off x="385678" y="740430"/>
            <a:ext cx="4436993" cy="10388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 4</a:t>
            </a:r>
          </a:p>
        </p:txBody>
      </p:sp>
      <p:sp>
        <p:nvSpPr>
          <p:cNvPr id="110" name="Google Shape;110;p17"/>
          <p:cNvSpPr txBox="1"/>
          <p:nvPr/>
        </p:nvSpPr>
        <p:spPr>
          <a:xfrm>
            <a:off x="4822675" y="591550"/>
            <a:ext cx="4043700" cy="3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Englebert"/>
                <a:ea typeface="Englebert"/>
                <a:cs typeface="Englebert"/>
                <a:sym typeface="Englebert"/>
              </a:rPr>
              <a:t>Where do you find all of your assignments for the day?</a:t>
            </a:r>
            <a:endParaRPr sz="3800"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rPr>
              <a:t>(Drag the ring over</a:t>
            </a:r>
            <a:endParaRPr sz="2900">
              <a:solidFill>
                <a:schemeClr val="dk1"/>
              </a:solidFill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rPr>
              <a:t> your answer)</a:t>
            </a:r>
            <a:endParaRPr sz="3800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607550" y="1779300"/>
            <a:ext cx="4781700" cy="29991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Anton"/>
                <a:ea typeface="Anton"/>
                <a:cs typeface="Anton"/>
                <a:sym typeface="Anton"/>
              </a:rPr>
              <a:t>answer:</a:t>
            </a:r>
            <a:endParaRPr sz="350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2" name="Google Shape;112;p17">
            <a:hlinkClick r:id="" action="ppaction://hlinkshowjump?jump=nextslide"/>
          </p:cNvPr>
          <p:cNvSpPr/>
          <p:nvPr/>
        </p:nvSpPr>
        <p:spPr>
          <a:xfrm>
            <a:off x="7126100" y="4531100"/>
            <a:ext cx="1927800" cy="477000"/>
          </a:xfrm>
          <a:prstGeom prst="homePlate">
            <a:avLst>
              <a:gd name="adj" fmla="val 50000"/>
            </a:avLst>
          </a:prstGeom>
          <a:solidFill>
            <a:srgbClr val="0DFBD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chemeClr val="hlink"/>
                </a:solidFill>
                <a:latin typeface="Francois One"/>
                <a:ea typeface="Francois One"/>
                <a:cs typeface="Francois One"/>
                <a:sym typeface="Francois One"/>
                <a:hlinkClick r:id="rId3" action="ppaction://hlinksldjump"/>
              </a:rPr>
              <a:t>NEXT MISSION</a:t>
            </a:r>
            <a:endParaRPr sz="21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5600" y="2340425"/>
            <a:ext cx="4225600" cy="234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7338" y="3444729"/>
            <a:ext cx="894375" cy="89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/>
          <p:nvPr/>
        </p:nvSpPr>
        <p:spPr>
          <a:xfrm>
            <a:off x="385678" y="740430"/>
            <a:ext cx="4436993" cy="10388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 5</a:t>
            </a:r>
          </a:p>
        </p:txBody>
      </p:sp>
      <p:sp>
        <p:nvSpPr>
          <p:cNvPr id="120" name="Google Shape;120;p18"/>
          <p:cNvSpPr txBox="1"/>
          <p:nvPr/>
        </p:nvSpPr>
        <p:spPr>
          <a:xfrm>
            <a:off x="-27600" y="1705550"/>
            <a:ext cx="9199200" cy="14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Englebert"/>
                <a:ea typeface="Englebert"/>
                <a:cs typeface="Englebert"/>
                <a:sym typeface="Englebert"/>
              </a:rPr>
              <a:t>How can you send your teacher a message through Schoology? </a:t>
            </a:r>
            <a:r>
              <a:rPr lang="en" sz="29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rPr>
              <a:t>(Drag the ring over your answer)</a:t>
            </a:r>
            <a:endParaRPr sz="3600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308125" y="3214825"/>
            <a:ext cx="8479800" cy="15123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Anton"/>
                <a:ea typeface="Anton"/>
                <a:cs typeface="Anton"/>
                <a:sym typeface="Anton"/>
              </a:rPr>
              <a:t>answer:</a:t>
            </a:r>
            <a:endParaRPr sz="3500">
              <a:latin typeface="Anton"/>
              <a:ea typeface="Anton"/>
              <a:cs typeface="Anton"/>
              <a:sym typeface="Anton"/>
            </a:endParaRPr>
          </a:p>
        </p:txBody>
      </p:sp>
      <p:grpSp>
        <p:nvGrpSpPr>
          <p:cNvPr id="122" name="Google Shape;122;p18"/>
          <p:cNvGrpSpPr/>
          <p:nvPr/>
        </p:nvGrpSpPr>
        <p:grpSpPr>
          <a:xfrm>
            <a:off x="308175" y="3825238"/>
            <a:ext cx="8479676" cy="777863"/>
            <a:chOff x="300700" y="3669763"/>
            <a:chExt cx="8479676" cy="777863"/>
          </a:xfrm>
        </p:grpSpPr>
        <p:pic>
          <p:nvPicPr>
            <p:cNvPr id="123" name="Google Shape;123;p18"/>
            <p:cNvPicPr preferRelativeResize="0"/>
            <p:nvPr/>
          </p:nvPicPr>
          <p:blipFill rotWithShape="1">
            <a:blip r:embed="rId3">
              <a:alphaModFix/>
            </a:blip>
            <a:srcRect l="5633" r="49549"/>
            <a:stretch/>
          </p:blipFill>
          <p:spPr>
            <a:xfrm>
              <a:off x="300700" y="3669775"/>
              <a:ext cx="4437001" cy="77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8"/>
            <p:cNvPicPr preferRelativeResize="0"/>
            <p:nvPr/>
          </p:nvPicPr>
          <p:blipFill rotWithShape="1">
            <a:blip r:embed="rId3">
              <a:alphaModFix/>
            </a:blip>
            <a:srcRect l="74897"/>
            <a:stretch/>
          </p:blipFill>
          <p:spPr>
            <a:xfrm>
              <a:off x="4636599" y="3669763"/>
              <a:ext cx="4143777" cy="7778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5" name="Google Shape;125;p18">
            <a:hlinkClick r:id="" action="ppaction://hlinkshowjump?jump=nextslide"/>
          </p:cNvPr>
          <p:cNvSpPr/>
          <p:nvPr/>
        </p:nvSpPr>
        <p:spPr>
          <a:xfrm>
            <a:off x="7126100" y="4531100"/>
            <a:ext cx="1927800" cy="477000"/>
          </a:xfrm>
          <a:prstGeom prst="homePlate">
            <a:avLst>
              <a:gd name="adj" fmla="val 50000"/>
            </a:avLst>
          </a:prstGeom>
          <a:solidFill>
            <a:srgbClr val="0DFBD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chemeClr val="hlink"/>
                </a:solidFill>
                <a:latin typeface="Francois One"/>
                <a:ea typeface="Francois One"/>
                <a:cs typeface="Francois One"/>
                <a:sym typeface="Francois One"/>
                <a:hlinkClick r:id="rId4" action="ppaction://hlinksldjump"/>
              </a:rPr>
              <a:t>NEXT MISSION</a:t>
            </a:r>
            <a:endParaRPr sz="21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6" name="Google Shape;12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9850" y="2960600"/>
            <a:ext cx="780840" cy="77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/>
          <p:nvPr/>
        </p:nvSpPr>
        <p:spPr>
          <a:xfrm>
            <a:off x="385678" y="602730"/>
            <a:ext cx="4436993" cy="10388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Monofett"/>
              </a:rPr>
              <a:t>task 6</a:t>
            </a:r>
          </a:p>
        </p:txBody>
      </p:sp>
      <p:sp>
        <p:nvSpPr>
          <p:cNvPr id="132" name="Google Shape;132;p19"/>
          <p:cNvSpPr txBox="1"/>
          <p:nvPr/>
        </p:nvSpPr>
        <p:spPr>
          <a:xfrm>
            <a:off x="441350" y="2988525"/>
            <a:ext cx="8116500" cy="18309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Anton"/>
                <a:ea typeface="Anton"/>
                <a:cs typeface="Anton"/>
                <a:sym typeface="Anton"/>
              </a:rPr>
              <a:t>answer:</a:t>
            </a:r>
            <a:endParaRPr sz="350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385675" y="1466575"/>
            <a:ext cx="8418900" cy="16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latin typeface="Englebert"/>
                <a:ea typeface="Englebert"/>
                <a:cs typeface="Englebert"/>
                <a:sym typeface="Englebert"/>
              </a:rPr>
              <a:t>Where do you find upcoming due dates/ assignments  for your course?</a:t>
            </a:r>
            <a:endParaRPr sz="3400"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rPr>
              <a:t>(Drag the ring over your answer)</a:t>
            </a:r>
            <a:endParaRPr sz="3000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34" name="Google Shape;134;p19">
            <a:hlinkClick r:id="" action="ppaction://hlinkshowjump?jump=nextslide"/>
          </p:cNvPr>
          <p:cNvSpPr/>
          <p:nvPr/>
        </p:nvSpPr>
        <p:spPr>
          <a:xfrm>
            <a:off x="7126100" y="4531100"/>
            <a:ext cx="1927800" cy="477000"/>
          </a:xfrm>
          <a:prstGeom prst="homePlate">
            <a:avLst>
              <a:gd name="adj" fmla="val 50000"/>
            </a:avLst>
          </a:prstGeom>
          <a:solidFill>
            <a:srgbClr val="0DFBD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chemeClr val="hlink"/>
                </a:solidFill>
                <a:latin typeface="Francois One"/>
                <a:ea typeface="Francois One"/>
                <a:cs typeface="Francois One"/>
                <a:sym typeface="Francois One"/>
                <a:hlinkClick r:id="" action="ppaction://hlinkshowjump?jump=lastslide"/>
              </a:rPr>
              <a:t>Finish Mission</a:t>
            </a:r>
            <a:endParaRPr sz="21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5" name="Google Shape;135;p19"/>
          <p:cNvPicPr preferRelativeResize="0"/>
          <p:nvPr/>
        </p:nvPicPr>
        <p:blipFill rotWithShape="1">
          <a:blip r:embed="rId3">
            <a:alphaModFix/>
          </a:blip>
          <a:srcRect b="38766"/>
          <a:stretch/>
        </p:blipFill>
        <p:spPr>
          <a:xfrm>
            <a:off x="2094088" y="3021837"/>
            <a:ext cx="4955830" cy="176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4575" y="1929237"/>
            <a:ext cx="1290000" cy="12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2410576" y="776075"/>
            <a:ext cx="4322846" cy="12019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Mouse Memoirs"/>
              </a:rPr>
              <a:t>Great work!</a:t>
            </a:r>
          </a:p>
        </p:txBody>
      </p:sp>
      <p:sp>
        <p:nvSpPr>
          <p:cNvPr id="142" name="Google Shape;142;p20"/>
          <p:cNvSpPr txBox="1"/>
          <p:nvPr/>
        </p:nvSpPr>
        <p:spPr>
          <a:xfrm>
            <a:off x="2410575" y="2425650"/>
            <a:ext cx="4524000" cy="17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latin typeface="Englebert"/>
                <a:ea typeface="Englebert"/>
                <a:cs typeface="Englebert"/>
                <a:sym typeface="Englebert"/>
              </a:rPr>
              <a:t>You are a Schoology Master and are ready for this year! </a:t>
            </a:r>
            <a:endParaRPr sz="3100"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latin typeface="Englebert"/>
              <a:ea typeface="Englebert"/>
              <a:cs typeface="Englebert"/>
              <a:sym typeface="Engleber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latin typeface="Englebert"/>
              <a:ea typeface="Englebert"/>
              <a:cs typeface="Englebert"/>
              <a:sym typeface="Englebert"/>
            </a:endParaRPr>
          </a:p>
        </p:txBody>
      </p:sp>
      <p:pic>
        <p:nvPicPr>
          <p:cNvPr id="143" name="Google Shape;14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800" y="1166125"/>
            <a:ext cx="3216075" cy="32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 descr="trophy unlock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625" y="1826725"/>
            <a:ext cx="2263000" cy="226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On-screen Show (16:9)</PresentationFormat>
  <Paragraphs>42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Englebert</vt:lpstr>
      <vt:lpstr>Francois One</vt:lpstr>
      <vt:lpstr>Monofett</vt:lpstr>
      <vt:lpstr>Anton</vt:lpstr>
      <vt:lpstr>Mouse Memoirs</vt:lpstr>
      <vt:lpstr>Jolly Lodger</vt:lpstr>
      <vt:lpstr>Arial</vt:lpstr>
      <vt:lpstr>Simple Light</vt:lpstr>
      <vt:lpstr>Schoology Scavenger Hunt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Schoology Scavenger Hunt</dc:title>
  <cp:lastModifiedBy>Michelle Beliveau</cp:lastModifiedBy>
  <cp:revision>1</cp:revision>
  <dcterms:modified xsi:type="dcterms:W3CDTF">2021-08-01T08:29:17Z</dcterms:modified>
</cp:coreProperties>
</file>